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3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>
        <p:scale>
          <a:sx n="125" d="100"/>
          <a:sy n="125" d="100"/>
        </p:scale>
        <p:origin x="972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2D8C659-03EB-44F6-A344-99365850F5C2}" type="datetimeFigureOut">
              <a:rPr lang="de-DE"/>
              <a:pPr>
                <a:defRPr/>
              </a:pPr>
              <a:t>10.04.2017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2C7FBD6-93AC-4D7D-845B-AEC996A4FF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887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8312" y="3886200"/>
            <a:ext cx="8207376" cy="1752600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468312" y="1857364"/>
            <a:ext cx="8207375" cy="1571636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60432" y="6500812"/>
            <a:ext cx="504974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aseline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A858963-8ECD-40E5-97BD-EC477D5B7A2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2706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E0734-4BF8-4BB8-A6D5-26097FBE74D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5950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125538"/>
            <a:ext cx="4038600" cy="500062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125538"/>
            <a:ext cx="4038600" cy="500062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B55C-F37D-4289-8956-BF3C98415DD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573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CF7C7-03C3-4170-8C42-856DA3DB17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8734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image" Target="../media/image6.jpeg"/><Relationship Id="rId5" Type="http://schemas.openxmlformats.org/officeDocument/2006/relationships/theme" Target="../theme/theme1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14313"/>
            <a:ext cx="74009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29600" cy="501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60432" y="6500812"/>
            <a:ext cx="504974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aseline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A858963-8ECD-40E5-97BD-EC477D5B7A2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0" y="928688"/>
            <a:ext cx="9144000" cy="71437"/>
          </a:xfrm>
          <a:prstGeom prst="rect">
            <a:avLst/>
          </a:prstGeom>
          <a:solidFill>
            <a:srgbClr val="14326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-1" y="6286500"/>
            <a:ext cx="6012000" cy="144000"/>
          </a:xfrm>
          <a:prstGeom prst="rect">
            <a:avLst/>
          </a:prstGeom>
          <a:solidFill>
            <a:srgbClr val="14326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2" name="Gruppieren 1"/>
          <p:cNvGrpSpPr/>
          <p:nvPr userDrawn="1"/>
        </p:nvGrpSpPr>
        <p:grpSpPr>
          <a:xfrm>
            <a:off x="6012160" y="6208166"/>
            <a:ext cx="765498" cy="285750"/>
            <a:chOff x="6588224" y="6165304"/>
            <a:chExt cx="765498" cy="285750"/>
          </a:xfrm>
        </p:grpSpPr>
        <p:pic>
          <p:nvPicPr>
            <p:cNvPr id="1034" name="Grafik 15" descr="PE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8224" y="6179591"/>
              <a:ext cx="312738" cy="250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Grafik 16" descr="TUM.pn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9060" y="6165304"/>
              <a:ext cx="474662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Rechteck 16"/>
          <p:cNvSpPr/>
          <p:nvPr/>
        </p:nvSpPr>
        <p:spPr>
          <a:xfrm>
            <a:off x="8460432" y="6286500"/>
            <a:ext cx="683568" cy="144000"/>
          </a:xfrm>
          <a:prstGeom prst="rect">
            <a:avLst/>
          </a:prstGeom>
          <a:solidFill>
            <a:srgbClr val="14326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endParaRPr lang="de-DE"/>
          </a:p>
        </p:txBody>
      </p:sp>
      <p:sp>
        <p:nvSpPr>
          <p:cNvPr id="1037" name="Textfeld 13"/>
          <p:cNvSpPr txBox="1">
            <a:spLocks noChangeArrowheads="1"/>
          </p:cNvSpPr>
          <p:nvPr/>
        </p:nvSpPr>
        <p:spPr bwMode="auto">
          <a:xfrm>
            <a:off x="466725" y="6483884"/>
            <a:ext cx="71056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sz="1000" kern="1200" dirty="0" smtClean="0">
                <a:solidFill>
                  <a:srgbClr val="254061"/>
                </a:solidFill>
                <a:latin typeface="Arial" charset="0"/>
                <a:ea typeface="+mn-ea"/>
                <a:cs typeface="+mn-cs"/>
              </a:rPr>
              <a:t>5</a:t>
            </a:r>
            <a:r>
              <a:rPr lang="de-DE" sz="1000" kern="1200" baseline="30000" dirty="0" smtClean="0">
                <a:solidFill>
                  <a:srgbClr val="254061"/>
                </a:solidFill>
                <a:latin typeface="Arial" charset="0"/>
                <a:ea typeface="+mn-ea"/>
                <a:cs typeface="+mn-cs"/>
              </a:rPr>
              <a:t>t</a:t>
            </a:r>
            <a:r>
              <a:rPr lang="de-DE" sz="1000" baseline="30000" dirty="0" smtClean="0">
                <a:solidFill>
                  <a:srgbClr val="254061"/>
                </a:solidFill>
              </a:rPr>
              <a:t>h </a:t>
            </a:r>
            <a:r>
              <a:rPr lang="de-DE" sz="1000" dirty="0" smtClean="0">
                <a:solidFill>
                  <a:srgbClr val="254061"/>
                </a:solidFill>
              </a:rPr>
              <a:t>International Spring School on Systems Engineering, IS</a:t>
            </a:r>
            <a:r>
              <a:rPr lang="de-DE" sz="1000" baseline="30000" dirty="0" smtClean="0">
                <a:solidFill>
                  <a:srgbClr val="254061"/>
                </a:solidFill>
              </a:rPr>
              <a:t>3</a:t>
            </a:r>
            <a:r>
              <a:rPr lang="de-DE" sz="1000" dirty="0" smtClean="0">
                <a:solidFill>
                  <a:srgbClr val="254061"/>
                </a:solidFill>
              </a:rPr>
              <a:t>E </a:t>
            </a:r>
            <a:r>
              <a:rPr lang="de-DE" sz="1000" dirty="0" smtClean="0">
                <a:solidFill>
                  <a:srgbClr val="254061"/>
                </a:solidFill>
              </a:rPr>
              <a:t>2017, 29 May</a:t>
            </a:r>
            <a:r>
              <a:rPr lang="de-DE" sz="1000" baseline="0" dirty="0" smtClean="0">
                <a:solidFill>
                  <a:srgbClr val="254061"/>
                </a:solidFill>
              </a:rPr>
              <a:t> </a:t>
            </a:r>
            <a:r>
              <a:rPr lang="de-DE" sz="1000" dirty="0" smtClean="0">
                <a:solidFill>
                  <a:srgbClr val="254061"/>
                </a:solidFill>
              </a:rPr>
              <a:t>– 2 June 2017, Twente, </a:t>
            </a:r>
            <a:r>
              <a:rPr lang="de-DE" sz="1000" dirty="0" err="1" smtClean="0">
                <a:solidFill>
                  <a:srgbClr val="254061"/>
                </a:solidFill>
              </a:rPr>
              <a:t>Netherlands</a:t>
            </a:r>
            <a:endParaRPr lang="de-DE" sz="1000" dirty="0" smtClean="0">
              <a:solidFill>
                <a:srgbClr val="254061"/>
              </a:solidFill>
            </a:endParaRPr>
          </a:p>
        </p:txBody>
      </p:sp>
      <p:pic>
        <p:nvPicPr>
          <p:cNvPr id="1038" name="Picture 14" descr="M:\Interne_Projekte\SE_Spring_School\2013\iS3E_Logo\JPG_CMYK\iS3E_Logo_ohneTextzeile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713" y="414860"/>
            <a:ext cx="1728783" cy="493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81385" b="36416"/>
          <a:stretch/>
        </p:blipFill>
        <p:spPr bwMode="auto">
          <a:xfrm>
            <a:off x="6876256" y="6215062"/>
            <a:ext cx="30664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241235"/>
            <a:ext cx="751125" cy="25200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09"/>
          <a:stretch/>
        </p:blipFill>
        <p:spPr>
          <a:xfrm>
            <a:off x="8043493" y="6219523"/>
            <a:ext cx="324307" cy="46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4" r:id="rId2"/>
    <p:sldLayoutId id="2147483685" r:id="rId3"/>
    <p:sldLayoutId id="2147483686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 kern="1200">
          <a:solidFill>
            <a:srgbClr val="25406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25406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25406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25406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25406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65113" indent="-2651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1pPr>
      <a:lvl2pPr marL="630238" indent="-2730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2pPr>
      <a:lvl3pPr marL="987425" indent="-27463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3pPr>
      <a:lvl4pPr marL="1344613" indent="-2651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4pPr>
      <a:lvl5pPr marL="1700213" indent="-2651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Untertitel 9"/>
          <p:cNvSpPr>
            <a:spLocks noGrp="1"/>
          </p:cNvSpPr>
          <p:nvPr>
            <p:ph type="subTitle" idx="1"/>
          </p:nvPr>
        </p:nvSpPr>
        <p:spPr>
          <a:xfrm>
            <a:off x="539552" y="2996952"/>
            <a:ext cx="8136136" cy="2664296"/>
          </a:xfrm>
        </p:spPr>
        <p:txBody>
          <a:bodyPr anchor="ctr"/>
          <a:lstStyle/>
          <a:p>
            <a:r>
              <a:rPr lang="en-US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Name</a:t>
            </a:r>
            <a:endParaRPr lang="en-US" baseline="30000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r>
              <a:rPr lang="de-DE" dirty="0" smtClean="0"/>
              <a:t>  </a:t>
            </a:r>
            <a:r>
              <a:rPr lang="en-US" i="1" dirty="0"/>
              <a:t>		</a:t>
            </a:r>
            <a:endParaRPr lang="en-US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University</a:t>
            </a:r>
            <a:r>
              <a:rPr lang="en-US" dirty="0" smtClean="0">
                <a:solidFill>
                  <a:srgbClr val="254061"/>
                </a:solidFill>
                <a:latin typeface="Arial" charset="0"/>
                <a:cs typeface="Arial" charset="0"/>
              </a:rPr>
              <a:t>, Country</a:t>
            </a:r>
            <a:endParaRPr lang="en-US" dirty="0" smtClean="0">
              <a:solidFill>
                <a:srgbClr val="254061"/>
              </a:solidFill>
              <a:latin typeface="Arial" charset="0"/>
              <a:cs typeface="Arial" charset="0"/>
            </a:endParaRPr>
          </a:p>
        </p:txBody>
      </p:sp>
      <p:sp>
        <p:nvSpPr>
          <p:cNvPr id="3075" name="Titel 8"/>
          <p:cNvSpPr>
            <a:spLocks noGrp="1"/>
          </p:cNvSpPr>
          <p:nvPr>
            <p:ph type="title"/>
          </p:nvPr>
        </p:nvSpPr>
        <p:spPr>
          <a:xfrm>
            <a:off x="468313" y="1340768"/>
            <a:ext cx="8207375" cy="1571625"/>
          </a:xfrm>
        </p:spPr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>
          <a:xfrm>
            <a:off x="7715250" y="6500813"/>
            <a:ext cx="1071563" cy="214312"/>
          </a:xfrm>
        </p:spPr>
        <p:txBody>
          <a:bodyPr/>
          <a:lstStyle/>
          <a:p>
            <a:pPr>
              <a:defRPr/>
            </a:pPr>
            <a:fld id="{9494AEB7-7276-43C6-9F6D-719763DD7758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Agenda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09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buFont typeface="+mj-lt"/>
              <a:buAutoNum type="arabicPeriod"/>
            </a:pPr>
            <a:r>
              <a:rPr lang="en-US" sz="1800" dirty="0" smtClean="0">
                <a:latin typeface="Arial" charset="0"/>
                <a:cs typeface="Arial" charset="0"/>
              </a:rPr>
              <a:t>Short Introduction </a:t>
            </a:r>
          </a:p>
          <a:p>
            <a:pPr marL="342900" indent="-342900" eaLnBrk="1" hangingPunct="1">
              <a:buFont typeface="+mj-lt"/>
              <a:buAutoNum type="arabicPeriod"/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1800" dirty="0" smtClean="0">
                <a:latin typeface="Arial" charset="0"/>
                <a:cs typeface="Arial" charset="0"/>
              </a:rPr>
              <a:t>…</a:t>
            </a:r>
          </a:p>
          <a:p>
            <a:pPr marL="342900" indent="-342900" eaLnBrk="1" hangingPunct="1">
              <a:buFont typeface="+mj-lt"/>
              <a:buAutoNum type="arabicPeriod"/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 marL="342900" indent="-342900" eaLnBrk="1" hangingPunct="1">
              <a:buFont typeface="+mj-lt"/>
              <a:buAutoNum type="arabicPeriod"/>
            </a:pPr>
            <a:r>
              <a:rPr lang="en-US" sz="1800" dirty="0" smtClean="0">
                <a:latin typeface="Arial" charset="0"/>
                <a:cs typeface="Arial" charset="0"/>
              </a:rPr>
              <a:t>Summary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36EE2B-B63C-4E65-A2B6-A1E316F431B6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E0734-4BF8-4BB8-A6D5-26097FBE74D6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875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E0734-4BF8-4BB8-A6D5-26097FBE74D6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3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3E_2014_presentation_templat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IS3E_2014_presentation_template</Template>
  <TotalTime>0</TotalTime>
  <Words>12</Words>
  <Application>Microsoft Office PowerPoint</Application>
  <PresentationFormat>Bildschirmpräsentation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IS3E_2014_presentation_template</vt:lpstr>
      <vt:lpstr>Title</vt:lpstr>
      <vt:lpstr>Agenda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prepare your IS3E 2015 presentation</dc:title>
  <dc:creator>Cristina Carro Saavedra</dc:creator>
  <cp:lastModifiedBy>Lukas Bretz</cp:lastModifiedBy>
  <cp:revision>39</cp:revision>
  <dcterms:created xsi:type="dcterms:W3CDTF">2014-11-21T17:11:47Z</dcterms:created>
  <dcterms:modified xsi:type="dcterms:W3CDTF">2017-04-10T14:18:36Z</dcterms:modified>
</cp:coreProperties>
</file>